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Source Code Pro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17f9d9c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17f9d9c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b6c08af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b6c08af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b6c08af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b6c08af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17f9d9cc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17f9d9cc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b6c08af2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b6c08af2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b6c08af2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b6c08af2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17f9d9cc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17f9d9c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07789e7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07789e7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17f9d9c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17f9d9c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reate.kahoot.it/details/8fd391ed-033d-4da2-bf17-79a80678947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30813" y="321605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30788" y="325070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4705"/>
              <a:t>A</a:t>
            </a:r>
            <a:r>
              <a:rPr lang="en" sz="4705"/>
              <a:t>ll Things Weather</a:t>
            </a:r>
            <a:endParaRPr sz="4705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780"/>
              <a:t>Cultural </a:t>
            </a:r>
            <a:r>
              <a:rPr lang="en" sz="2780"/>
              <a:t>exchange</a:t>
            </a:r>
            <a:r>
              <a:rPr lang="en" sz="2780"/>
              <a:t> program</a:t>
            </a:r>
            <a:endParaRPr sz="2780"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49566"/>
          <a:stretch/>
        </p:blipFill>
        <p:spPr>
          <a:xfrm>
            <a:off x="-26212" y="0"/>
            <a:ext cx="9196426" cy="26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Kahoot! 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https://create.kahoot.it/details/8fd391ed-033d-4da2-bf17-79a806789472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Sun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25" y="3496050"/>
            <a:ext cx="2073000" cy="8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Sun rises in the east…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43605">
            <a:off x="3166851" y="531605"/>
            <a:ext cx="2841983" cy="27700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6690450" y="3496050"/>
            <a:ext cx="23529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…and sets in the west 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3" name="Google Shape;73;p14"/>
          <p:cNvSpPr/>
          <p:nvPr/>
        </p:nvSpPr>
        <p:spPr>
          <a:xfrm rot="-986558">
            <a:off x="909822" y="1187381"/>
            <a:ext cx="2155763" cy="1822953"/>
          </a:xfrm>
          <a:prstGeom prst="bentArrow">
            <a:avLst>
              <a:gd fmla="val 25000" name="adj1"/>
              <a:gd fmla="val 25000" name="adj2"/>
              <a:gd fmla="val 305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4" name="Google Shape;74;p14"/>
          <p:cNvSpPr/>
          <p:nvPr/>
        </p:nvSpPr>
        <p:spPr>
          <a:xfrm rot="5175722">
            <a:off x="5873230" y="1257172"/>
            <a:ext cx="2613760" cy="1549202"/>
          </a:xfrm>
          <a:prstGeom prst="bentArrow">
            <a:avLst>
              <a:gd fmla="val 25000" name="adj1"/>
              <a:gd fmla="val 25000" name="adj2"/>
              <a:gd fmla="val 305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121850" y="3747325"/>
            <a:ext cx="28398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 sun’s </a:t>
            </a:r>
            <a:r>
              <a:rPr b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Rays 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provide most of Earth’s heat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6" name="Google Shape;76;p14"/>
          <p:cNvCxnSpPr>
            <a:stCxn id="75" idx="0"/>
          </p:cNvCxnSpPr>
          <p:nvPr/>
        </p:nvCxnSpPr>
        <p:spPr>
          <a:xfrm flipH="1" rot="10800000">
            <a:off x="4541750" y="2976625"/>
            <a:ext cx="305700" cy="770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156375" y="1468825"/>
            <a:ext cx="141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(Most places only get rain)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644" y="574774"/>
            <a:ext cx="7391058" cy="456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339025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Precipitation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1403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Weather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401" y="689500"/>
            <a:ext cx="6553625" cy="42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468825"/>
            <a:ext cx="4032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Sri Lanka mostly only gets hot or very hot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Also, there is </a:t>
            </a:r>
            <a:r>
              <a:rPr b="1" lang="en"/>
              <a:t>Wet Heat </a:t>
            </a:r>
            <a:r>
              <a:rPr lang="en"/>
              <a:t>and </a:t>
            </a:r>
            <a:r>
              <a:rPr b="1" lang="en"/>
              <a:t>Dry Heat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These depend on how much water is in the air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618" y="0"/>
            <a:ext cx="44087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 News Reading Activity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300" y="759500"/>
            <a:ext cx="7459399" cy="419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3975725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What kind of weather do you like?</a:t>
            </a:r>
            <a:endParaRPr sz="9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536" y="0"/>
            <a:ext cx="77209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are your seasons?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Seasons are different in different parts of the world.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